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9" d="100"/>
          <a:sy n="99" d="100"/>
        </p:scale>
        <p:origin x="129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purl.org/dc/elements/1.1/"/>
    <ds:schemaRef ds:uri="f80a141d-92ca-4d3d-9308-f7e7b1d44ce8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155be751-a274-42e8-93fb-f39d3b9bccc8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1356</Words>
  <Application>Microsoft Office PowerPoint</Application>
  <PresentationFormat>Szélesvásznú</PresentationFormat>
  <Paragraphs>234</Paragraphs>
  <Slides>47</Slides>
  <Notes>4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7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Prievara Gabriella Andrea</cp:lastModifiedBy>
  <cp:revision>200</cp:revision>
  <dcterms:created xsi:type="dcterms:W3CDTF">2021-04-29T18:58:34Z</dcterms:created>
  <dcterms:modified xsi:type="dcterms:W3CDTF">2023-05-09T10:16:32Z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